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63" r:id="rId4"/>
    <p:sldId id="259" r:id="rId5"/>
    <p:sldId id="262" r:id="rId6"/>
    <p:sldId id="261" r:id="rId7"/>
    <p:sldId id="260" r:id="rId8"/>
    <p:sldId id="270" r:id="rId9"/>
    <p:sldId id="269" r:id="rId10"/>
    <p:sldId id="268" r:id="rId11"/>
    <p:sldId id="267" r:id="rId12"/>
    <p:sldId id="266" r:id="rId13"/>
    <p:sldId id="265" r:id="rId14"/>
    <p:sldId id="264" r:id="rId15"/>
    <p:sldId id="271" r:id="rId16"/>
    <p:sldId id="274" r:id="rId17"/>
    <p:sldId id="275" r:id="rId18"/>
    <p:sldId id="273" r:id="rId19"/>
    <p:sldId id="272" r:id="rId20"/>
    <p:sldId id="276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2663" autoAdjust="0"/>
  </p:normalViewPr>
  <p:slideViewPr>
    <p:cSldViewPr snapToGrid="0">
      <p:cViewPr varScale="1">
        <p:scale>
          <a:sx n="43" d="100"/>
          <a:sy n="43" d="100"/>
        </p:scale>
        <p:origin x="53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092C76-18B9-4D72-B69A-14B3C88D6376}" type="datetimeFigureOut">
              <a:rPr lang="en-CA" smtClean="0"/>
              <a:t>2019-06-27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B7DA83-E2FD-4E25-8DA3-02129CB44F7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513513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B7DA83-E2FD-4E25-8DA3-02129CB44F70}" type="slidenum">
              <a:rPr lang="en-CA" smtClean="0"/>
              <a:t>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30967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Now let’s discuss how a chatbot process human language. </a:t>
            </a:r>
          </a:p>
          <a:p>
            <a:r>
              <a:rPr lang="en-CA" dirty="0"/>
              <a:t>When you type some text into your chatbot, generally it looks for two things: intents and entities of the sentence.</a:t>
            </a:r>
          </a:p>
          <a:p>
            <a:endParaRPr lang="en-CA" dirty="0"/>
          </a:p>
          <a:p>
            <a:r>
              <a:rPr lang="en-CA" dirty="0"/>
              <a:t>Intent is the broad description of what a user is trying to say and</a:t>
            </a:r>
          </a:p>
          <a:p>
            <a:r>
              <a:rPr lang="en-CA" dirty="0"/>
              <a:t>Entities is data classification from information the user provided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B7DA83-E2FD-4E25-8DA3-02129CB44F70}" type="slidenum">
              <a:rPr lang="en-CA" smtClean="0"/>
              <a:t>11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628135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There is no one right way to define intents and it is entirely depended on what type of chatbot you are building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B7DA83-E2FD-4E25-8DA3-02129CB44F70}" type="slidenum">
              <a:rPr lang="en-CA" smtClean="0"/>
              <a:t>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710149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Doing this from scratch takes a lot of data, time and computer power</a:t>
            </a:r>
          </a:p>
          <a:p>
            <a:endParaRPr lang="en-CA" dirty="0"/>
          </a:p>
          <a:p>
            <a:r>
              <a:rPr lang="en-CA" dirty="0"/>
              <a:t>Better idea is to use existing libraries with trained word vectors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B7DA83-E2FD-4E25-8DA3-02129CB44F70}" type="slidenum">
              <a:rPr lang="en-CA" smtClean="0"/>
              <a:t>18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697258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I have linked to installing these libraries in the </a:t>
            </a:r>
            <a:r>
              <a:rPr lang="en-CA" dirty="0" err="1"/>
              <a:t>jupyter</a:t>
            </a:r>
            <a:r>
              <a:rPr lang="en-CA" dirty="0"/>
              <a:t> notebook in my </a:t>
            </a:r>
            <a:r>
              <a:rPr lang="en-CA" dirty="0" err="1"/>
              <a:t>github</a:t>
            </a:r>
            <a:r>
              <a:rPr lang="en-CA" dirty="0"/>
              <a:t> page.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B7DA83-E2FD-4E25-8DA3-02129CB44F70}" type="slidenum">
              <a:rPr lang="en-CA" smtClean="0"/>
              <a:t>19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135537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B7DA83-E2FD-4E25-8DA3-02129CB44F70}" type="slidenum">
              <a:rPr lang="en-CA" smtClean="0"/>
              <a:t>20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276126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B7DA83-E2FD-4E25-8DA3-02129CB44F70}" type="slidenum">
              <a:rPr lang="en-CA" smtClean="0"/>
              <a:t>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854281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Part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B7DA83-E2FD-4E25-8DA3-02129CB44F70}" type="slidenum">
              <a:rPr lang="en-CA" smtClean="0"/>
              <a:t>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637777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B7DA83-E2FD-4E25-8DA3-02129CB44F70}" type="slidenum">
              <a:rPr lang="en-CA" smtClean="0"/>
              <a:t>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966742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/>
              <a:t>You have probably seen chatbot in its various iterations: As AI speakers, message boxes, and humanoid robots. Any software that understands human language and responds appropriately can be identified as chatbots. 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B7DA83-E2FD-4E25-8DA3-02129CB44F70}" type="slidenum">
              <a:rPr lang="en-CA" smtClean="0"/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7945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This chatbot is even simpler version than </a:t>
            </a:r>
            <a:r>
              <a:rPr lang="en-CA" dirty="0" err="1"/>
              <a:t>eliza</a:t>
            </a:r>
            <a:r>
              <a:rPr lang="en-CA" dirty="0"/>
              <a:t>. </a:t>
            </a:r>
          </a:p>
          <a:p>
            <a:endParaRPr lang="en-CA" dirty="0"/>
          </a:p>
          <a:p>
            <a:r>
              <a:rPr lang="en-CA" dirty="0"/>
              <a:t>Do a quick demo using </a:t>
            </a:r>
            <a:r>
              <a:rPr lang="en-CA" dirty="0" err="1"/>
              <a:t>eliza.py</a:t>
            </a:r>
            <a:r>
              <a:rPr lang="en-CA" dirty="0"/>
              <a:t>. </a:t>
            </a:r>
          </a:p>
          <a:p>
            <a:endParaRPr lang="en-CA" dirty="0"/>
          </a:p>
          <a:p>
            <a:r>
              <a:rPr lang="en-CA" dirty="0"/>
              <a:t>The code for this chatbot will be available in my </a:t>
            </a:r>
            <a:r>
              <a:rPr lang="en-CA" dirty="0" err="1"/>
              <a:t>github</a:t>
            </a:r>
            <a:r>
              <a:rPr lang="en-CA" dirty="0"/>
              <a:t> link.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B7DA83-E2FD-4E25-8DA3-02129CB44F70}" type="slidenum">
              <a:rPr lang="en-CA" smtClean="0"/>
              <a:t>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568545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Part 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B7DA83-E2FD-4E25-8DA3-02129CB44F70}" type="slidenum">
              <a:rPr lang="en-CA" smtClean="0"/>
              <a:t>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609856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First, understand target audience: college students, consumer of the product, businessmen/women, and so on?  </a:t>
            </a:r>
          </a:p>
          <a:p>
            <a:endParaRPr lang="en-CA" dirty="0"/>
          </a:p>
          <a:p>
            <a:r>
              <a:rPr lang="en-CA" dirty="0"/>
              <a:t>Second, understand the natural language of communication: Is the user asking question in English, French, Chinese, Spanish, and so on?</a:t>
            </a:r>
          </a:p>
          <a:p>
            <a:endParaRPr lang="en-CA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/>
              <a:t>Third, the intent or desire of the user: Is the user asking about book recommendation, restaurant search, booking hotel, how to use software?</a:t>
            </a:r>
          </a:p>
          <a:p>
            <a:endParaRPr lang="en-CA" dirty="0"/>
          </a:p>
          <a:p>
            <a:r>
              <a:rPr lang="en-CA" dirty="0"/>
              <a:t>Lastly, you want your chatbot provide appropriate response to user’s question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B7DA83-E2FD-4E25-8DA3-02129CB44F70}" type="slidenum">
              <a:rPr lang="en-CA" smtClean="0"/>
              <a:t>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785892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Do 2 of demo: </a:t>
            </a:r>
          </a:p>
          <a:p>
            <a:pPr marL="228600" indent="-228600">
              <a:buAutoNum type="arabicPeriod"/>
            </a:pPr>
            <a:r>
              <a:rPr lang="en-CA" dirty="0" err="1"/>
              <a:t>therapybot.py</a:t>
            </a:r>
            <a:endParaRPr lang="en-CA" dirty="0"/>
          </a:p>
          <a:p>
            <a:pPr marL="228600" indent="-228600">
              <a:buAutoNum type="arabicPeriod"/>
            </a:pPr>
            <a:r>
              <a:rPr lang="en-CA" dirty="0" err="1"/>
              <a:t>Teenbot.py</a:t>
            </a:r>
            <a:endParaRPr lang="en-CA" dirty="0"/>
          </a:p>
          <a:p>
            <a:pPr marL="228600" indent="-228600">
              <a:buAutoNum type="arabicPeriod"/>
            </a:pPr>
            <a:r>
              <a:rPr lang="en-CA" dirty="0" err="1"/>
              <a:t>Rudebot.py</a:t>
            </a:r>
            <a:endParaRPr lang="en-CA" dirty="0"/>
          </a:p>
          <a:p>
            <a:pPr marL="228600" indent="-228600">
              <a:buAutoNum type="arabicPeriod"/>
            </a:pPr>
            <a:r>
              <a:rPr lang="en-CA" dirty="0" err="1"/>
              <a:t>Suntsubot.py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B7DA83-E2FD-4E25-8DA3-02129CB44F70}" type="slidenum">
              <a:rPr lang="en-CA" smtClean="0"/>
              <a:t>10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372662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23698E-9495-4977-9E83-FCC869FC1B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380077-BAFD-4636-AFC6-5C7AE10A57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32811F-B16B-4EFA-9EAC-E68AFF705A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5250D5-350E-4F88-8022-F87F316EBBCA}" type="datetimeFigureOut">
              <a:rPr lang="en-CA" smtClean="0"/>
              <a:t>2019-06-27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1CFD3C-A0B1-43C4-8918-02B3A83C97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55B4EF-056C-4635-9A43-7956ADC49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F1655-0711-4ADA-89E4-C7DE47AF870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428805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750"/>
    </mc:Choice>
    <mc:Fallback>
      <p:transition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A3EE4-C81F-444E-9FD4-A7191138E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794D677-4185-4649-A7F0-A31C1D7307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6FEF77-856F-4659-8F8F-8FBB003FD9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5250D5-350E-4F88-8022-F87F316EBBCA}" type="datetimeFigureOut">
              <a:rPr lang="en-CA" smtClean="0"/>
              <a:t>2019-06-27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B7489E-1A33-4F56-A372-2382715299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1B657C-C1D4-464D-A1D5-C1CCC8B36A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F1655-0711-4ADA-89E4-C7DE47AF870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504473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750"/>
    </mc:Choice>
    <mc:Fallback>
      <p:transition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CF7A551-3863-48C5-AAE6-2370BECB270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436932-AF99-4F29-8A82-A653C2FFD2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DCD61F-F41A-4E8D-A305-2C36B8D133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5250D5-350E-4F88-8022-F87F316EBBCA}" type="datetimeFigureOut">
              <a:rPr lang="en-CA" smtClean="0"/>
              <a:t>2019-06-27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738EE0-AD95-4AF3-B9D6-D9A42CF58D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6B291D-ADDF-4BC2-A4A5-B525DCE12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F1655-0711-4ADA-89E4-C7DE47AF870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474704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750"/>
    </mc:Choice>
    <mc:Fallback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6DC5A-3D21-4D93-B9EE-A6B106C1CF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B512C6-C47A-462C-B129-48F95255E4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B1AD09-73FE-423C-96CA-892F79561E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5250D5-350E-4F88-8022-F87F316EBBCA}" type="datetimeFigureOut">
              <a:rPr lang="en-CA" smtClean="0"/>
              <a:t>2019-06-27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7D4AAC-09B7-4797-B3FF-ED658A4BE3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8AE1D7-061B-43ED-9105-F8B7D08C5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F1655-0711-4ADA-89E4-C7DE47AF870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488291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750"/>
    </mc:Choice>
    <mc:Fallback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2AD0BF-7E06-4479-87E2-E8D304B126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9BFD0F-D196-484A-8B21-EB72E61FFD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8FDF31-C7F6-4D1A-AC2A-4BF100144D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5250D5-350E-4F88-8022-F87F316EBBCA}" type="datetimeFigureOut">
              <a:rPr lang="en-CA" smtClean="0"/>
              <a:t>2019-06-27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2663DD-CEA2-4D9C-B716-67B928DA9F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C08F40-38EA-4B2E-B929-157201BF5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F1655-0711-4ADA-89E4-C7DE47AF870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716648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750"/>
    </mc:Choice>
    <mc:Fallback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16FC9-A234-41E9-A6BD-DBD4B70AC0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11A202-EEF3-48A5-9A4B-2FACD6FDDB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405A4F-5992-4573-A30E-767EFE9417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72C28C-780F-419F-BFAC-BBE336B715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5250D5-350E-4F88-8022-F87F316EBBCA}" type="datetimeFigureOut">
              <a:rPr lang="en-CA" smtClean="0"/>
              <a:t>2019-06-27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A7A7B0-2D07-4EB5-96C4-3F9DD45F91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19635A-3D87-4548-A34B-AD4E8AA66E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F1655-0711-4ADA-89E4-C7DE47AF870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595908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750"/>
    </mc:Choice>
    <mc:Fallback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218B3-93DC-4E9B-89C3-A33279E238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D3AD63-07B9-4051-A419-03C701AEC3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D982AD-7A4B-4C0C-86DE-8A2B3A76A1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5E52389-0471-465A-825D-9A14D5501F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C5A4066-E79B-4116-9C44-3FD14AED86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B6127EE-285F-4B1A-9590-805F1DB0F0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5250D5-350E-4F88-8022-F87F316EBBCA}" type="datetimeFigureOut">
              <a:rPr lang="en-CA" smtClean="0"/>
              <a:t>2019-06-27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C89AA7E-5BD1-4392-B305-891CF3DD75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E6DCC8A-94FD-4590-93D8-164A89859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F1655-0711-4ADA-89E4-C7DE47AF870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122441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750"/>
    </mc:Choice>
    <mc:Fallback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BD892F-E529-411A-85C1-2B817E17AB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F894B1-48E4-48D6-85AD-670B21F478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5250D5-350E-4F88-8022-F87F316EBBCA}" type="datetimeFigureOut">
              <a:rPr lang="en-CA" smtClean="0"/>
              <a:t>2019-06-27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1B6BBA-5163-46EC-81B8-4E6C26B617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3B441F-76CC-4647-BC8C-1219E6E3B9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F1655-0711-4ADA-89E4-C7DE47AF870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223049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750"/>
    </mc:Choice>
    <mc:Fallback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EA40A00-7FB3-426F-9038-9D7EACBB54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5250D5-350E-4F88-8022-F87F316EBBCA}" type="datetimeFigureOut">
              <a:rPr lang="en-CA" smtClean="0"/>
              <a:t>2019-06-27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22EBE00-2F94-4F03-9505-72B955330F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42D462-06F7-465C-8638-1BABCE22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F1655-0711-4ADA-89E4-C7DE47AF870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617709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750"/>
    </mc:Choice>
    <mc:Fallback>
      <p:transition spd="slow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01B0CD-C022-47A3-A6A2-6679682B94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20916A-21CA-4DB9-81A5-9B1F473060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726DA9-9E89-4E3D-9021-E05C988C1A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747C03-08E0-43C5-AEC1-262C3E8B17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5250D5-350E-4F88-8022-F87F316EBBCA}" type="datetimeFigureOut">
              <a:rPr lang="en-CA" smtClean="0"/>
              <a:t>2019-06-27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A02AC7-BAF9-4240-8B76-F387A7943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8E1A68-7EF3-4B18-9770-0F621ABC2A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F1655-0711-4ADA-89E4-C7DE47AF870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814575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750"/>
    </mc:Choice>
    <mc:Fallback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D1DD7-41E1-4A19-A943-650679EDD9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B684F40-8DB0-4AC2-82B3-FFA0BCB9E8E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694CBC-BC31-4937-B190-EED3543CF4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60E673-B5CE-4F87-A3F7-8F4B5FF892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5250D5-350E-4F88-8022-F87F316EBBCA}" type="datetimeFigureOut">
              <a:rPr lang="en-CA" smtClean="0"/>
              <a:t>2019-06-27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1D2CC9-B44B-4451-9A97-01B293DB1E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C598B0-7375-4095-B451-F617785307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F1655-0711-4ADA-89E4-C7DE47AF870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469715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750"/>
    </mc:Choice>
    <mc:Fallback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34179B6-5EDC-4EFF-B28B-2E99D82477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3C7772-BA15-4FDF-9210-79635434AA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DD5B7F-F3B3-49CB-8983-21B16B8D18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5250D5-350E-4F88-8022-F87F316EBBCA}" type="datetimeFigureOut">
              <a:rPr lang="en-CA" smtClean="0"/>
              <a:t>2019-06-27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87888-D1BB-4302-8D1A-A35AF9B78C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7A0AC3-5C9C-4D45-A793-8FA304C1F2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9F1655-0711-4ADA-89E4-C7DE47AF870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659977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slow" p14:dur="4750"/>
    </mc:Choice>
    <mc:Fallback>
      <p:transition spd="slow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A5B471-5004-4615-B1EA-20380934EF0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1CB154F-B3B3-4BB2-9F25-6B4FA2EA523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5" name="Picture 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038084DE-F837-482F-8E6D-9347678827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948" cy="6856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290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75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B94D4AF-E502-45FE-ACA5-94ECA2D8D4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1969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75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C0B4DBA3-789D-4D23-9666-CB56B0E4CC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1482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75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5FD9D75A-9806-49F4-B386-FC51F8C7EC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9749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75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782EAA96-0733-4747-B420-159B30E526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5393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75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CB4089F6-D314-49AE-A1D5-40F3371FAD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9047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75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E9CBBD7E-58EA-4C13-9E47-D76E56B330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9280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75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7EA3C0FC-1FBA-47A3-ABE2-7DBC0C2F84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3449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75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176FBE6-696E-4CAE-92D4-F3FA0F5956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8924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75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9C7E2653-3267-42E5-BD20-1CEF8765FE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3435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75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C476B4BE-F159-4037-A752-A82B2F71A0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028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75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342DF9-41D5-440B-9EB8-FD147869E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9" name="Content Placeholder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746D0B1C-C628-4B16-A523-F77C8BD4F4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5931048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75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71357C85-AD25-4C13-BD39-D38D912CDC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452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75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420F3105-F718-42F9-A8D6-C9D86E4914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3263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75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E54363F1-58A7-4309-AAA6-374201F6E7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giphy">
            <a:hlinkClick r:id="" action="ppaction://media"/>
            <a:extLst>
              <a:ext uri="{FF2B5EF4-FFF2-40B4-BE49-F238E27FC236}">
                <a16:creationId xmlns:a16="http://schemas.microsoft.com/office/drawing/2014/main" id="{8F54E1AD-4D8A-469E-8DF5-B8FA611E42A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56839" y="464969"/>
            <a:ext cx="5269388" cy="2964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8688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75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11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 smart phone&#10;&#10;Description automatically generated">
            <a:extLst>
              <a:ext uri="{FF2B5EF4-FFF2-40B4-BE49-F238E27FC236}">
                <a16:creationId xmlns:a16="http://schemas.microsoft.com/office/drawing/2014/main" id="{EB52F843-B351-4056-89DD-D184A8DD2B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5591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75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text&#10;&#10;Description automatically generated">
            <a:extLst>
              <a:ext uri="{FF2B5EF4-FFF2-40B4-BE49-F238E27FC236}">
                <a16:creationId xmlns:a16="http://schemas.microsoft.com/office/drawing/2014/main" id="{9E8E8038-6903-44D0-9C9F-C12DFB427C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644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75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D2FDA38F-6DBA-45C8-B5DD-C26BADAD68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2414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75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27560F51-B51C-497F-91F2-E3AAD959C8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7889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75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7BB471A7-5F8A-4609-B4AB-4A4E872ECA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9478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75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439</TotalTime>
  <Words>311</Words>
  <Application>Microsoft Office PowerPoint</Application>
  <PresentationFormat>Widescreen</PresentationFormat>
  <Paragraphs>44</Paragraphs>
  <Slides>20</Slides>
  <Notes>14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Kwangjin Park</dc:creator>
  <cp:lastModifiedBy>Kwangjin Park</cp:lastModifiedBy>
  <cp:revision>17</cp:revision>
  <dcterms:created xsi:type="dcterms:W3CDTF">2019-06-27T23:01:44Z</dcterms:created>
  <dcterms:modified xsi:type="dcterms:W3CDTF">2019-06-28T06:21:14Z</dcterms:modified>
</cp:coreProperties>
</file>